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5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9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7.png"/><Relationship Id="rId7" Type="http://schemas.openxmlformats.org/officeDocument/2006/relationships/image" Target="../media/image9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9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9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9431" y="3820050"/>
            <a:ext cx="7429600" cy="24353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411" y="6249553"/>
            <a:ext cx="3980396" cy="6150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7411" y="8801620"/>
            <a:ext cx="4205224" cy="9934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58095" y="963855"/>
            <a:ext cx="16361905" cy="9542811"/>
            <a:chOff x="2158095" y="963855"/>
            <a:chExt cx="16361905" cy="9542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8095" y="963855"/>
              <a:ext cx="16361905" cy="95428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61102" y="1335628"/>
            <a:ext cx="15270224" cy="8674699"/>
            <a:chOff x="2561102" y="1335628"/>
            <a:chExt cx="15270224" cy="8674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1102" y="1335628"/>
              <a:ext cx="15270224" cy="86746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6401" y="3532129"/>
            <a:ext cx="11686391" cy="2911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115318" cy="10392381"/>
            <a:chOff x="9142857" y="0"/>
            <a:chExt cx="9115318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115318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7527485" cy="12937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54728" y="4383633"/>
            <a:ext cx="2539683" cy="2311081"/>
            <a:chOff x="10554728" y="4383633"/>
            <a:chExt cx="2539683" cy="23110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4728" y="4383633"/>
              <a:ext cx="2539683" cy="2311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83049" y="4383633"/>
            <a:ext cx="2539683" cy="2311081"/>
            <a:chOff x="5283049" y="4383633"/>
            <a:chExt cx="2539683" cy="23110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3049" y="4383633"/>
              <a:ext cx="2539683" cy="23110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69973" y="4821923"/>
            <a:ext cx="1545768" cy="1389398"/>
            <a:chOff x="8369973" y="4821923"/>
            <a:chExt cx="1545768" cy="138939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448158" y="4821923"/>
              <a:ext cx="1389398" cy="1389398"/>
              <a:chOff x="8448158" y="4821923"/>
              <a:chExt cx="1389398" cy="13893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48158" y="4821923"/>
                <a:ext cx="1389398" cy="13893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2149" y="4998152"/>
              <a:ext cx="1449714" cy="1015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31" y="3441965"/>
            <a:ext cx="4823090" cy="397972"/>
            <a:chOff x="88531" y="3441965"/>
            <a:chExt cx="4823090" cy="39797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64312" y="3441965"/>
              <a:ext cx="3809524" cy="19048"/>
              <a:chOff x="1064312" y="3441965"/>
              <a:chExt cx="3809524" cy="1904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4312" y="3441965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60" y="3547086"/>
              <a:ext cx="4926897" cy="3408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531" y="4828203"/>
            <a:ext cx="4823090" cy="397972"/>
            <a:chOff x="88531" y="4828203"/>
            <a:chExt cx="4823090" cy="39797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64312" y="4828203"/>
              <a:ext cx="3809524" cy="19048"/>
              <a:chOff x="1064312" y="4828203"/>
              <a:chExt cx="3809524" cy="1904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4312" y="4828203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60" y="4933325"/>
              <a:ext cx="4926706" cy="3408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531" y="6214431"/>
            <a:ext cx="4823090" cy="397972"/>
            <a:chOff x="88531" y="6214431"/>
            <a:chExt cx="4823090" cy="39797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64312" y="6214431"/>
              <a:ext cx="3809524" cy="19048"/>
              <a:chOff x="1064312" y="6214431"/>
              <a:chExt cx="3809524" cy="1904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4312" y="6214431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960" y="6319553"/>
              <a:ext cx="4926706" cy="3407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531" y="7487574"/>
            <a:ext cx="4823090" cy="624156"/>
            <a:chOff x="88531" y="7487574"/>
            <a:chExt cx="4823090" cy="6241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64312" y="7487574"/>
              <a:ext cx="3809524" cy="19048"/>
              <a:chOff x="1064312" y="7487574"/>
              <a:chExt cx="3809524" cy="1904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4312" y="7487574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960" y="7592696"/>
              <a:ext cx="4930135" cy="5682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65810" y="3590771"/>
            <a:ext cx="4823090" cy="4259060"/>
            <a:chOff x="13465810" y="3590771"/>
            <a:chExt cx="4823090" cy="425906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465839" y="3590771"/>
              <a:ext cx="3809524" cy="19048"/>
              <a:chOff x="13465839" y="3590771"/>
              <a:chExt cx="3809524" cy="1904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465839" y="3590771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37239" y="3695893"/>
              <a:ext cx="2969258" cy="34089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3465839" y="4727011"/>
              <a:ext cx="3809524" cy="19048"/>
              <a:chOff x="13465839" y="4727011"/>
              <a:chExt cx="3809524" cy="1904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465839" y="4727011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37239" y="4832132"/>
              <a:ext cx="2236515" cy="34070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3465839" y="5863250"/>
              <a:ext cx="3809524" cy="19048"/>
              <a:chOff x="13465839" y="5863250"/>
              <a:chExt cx="3809524" cy="1904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465839" y="5863250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37239" y="5968372"/>
              <a:ext cx="4258559" cy="598366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3465839" y="7225675"/>
              <a:ext cx="3809524" cy="19048"/>
              <a:chOff x="13465839" y="7225675"/>
              <a:chExt cx="3809524" cy="1904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465839" y="7225675"/>
                <a:ext cx="3809524" cy="1904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37239" y="7330797"/>
              <a:ext cx="4592646" cy="56827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428766" y="5437272"/>
            <a:ext cx="1092206" cy="136493"/>
            <a:chOff x="7428766" y="5437272"/>
            <a:chExt cx="1092206" cy="13649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7476370" y="5497574"/>
              <a:ext cx="952381" cy="19048"/>
              <a:chOff x="7476370" y="5497574"/>
              <a:chExt cx="952381" cy="1904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76370" y="5497574"/>
                <a:ext cx="952381" cy="1904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428766" y="5437272"/>
              <a:ext cx="127299" cy="127299"/>
              <a:chOff x="7428766" y="5437272"/>
              <a:chExt cx="127299" cy="12729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428766" y="5437272"/>
                <a:ext cx="127299" cy="12729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393673" y="5446466"/>
              <a:ext cx="127299" cy="127299"/>
              <a:chOff x="8393673" y="5446466"/>
              <a:chExt cx="127299" cy="12729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93673" y="5446466"/>
                <a:ext cx="127299" cy="127299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5340192" y="5142857"/>
            <a:ext cx="2411372" cy="706247"/>
            <a:chOff x="5340192" y="5142857"/>
            <a:chExt cx="2411372" cy="70624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40192" y="5142857"/>
              <a:ext cx="2411372" cy="70624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789578" y="5448375"/>
            <a:ext cx="1092206" cy="136493"/>
            <a:chOff x="9789578" y="5448375"/>
            <a:chExt cx="1092206" cy="136493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837182" y="5508678"/>
              <a:ext cx="952381" cy="19048"/>
              <a:chOff x="9837182" y="5508678"/>
              <a:chExt cx="952381" cy="1904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837182" y="5508678"/>
                <a:ext cx="952381" cy="1904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789578" y="5448375"/>
              <a:ext cx="127299" cy="127299"/>
              <a:chOff x="9789578" y="5448375"/>
              <a:chExt cx="127299" cy="12729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789578" y="5448375"/>
                <a:ext cx="127299" cy="12729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0754485" y="5457570"/>
              <a:ext cx="127299" cy="127299"/>
              <a:chOff x="10754485" y="5457570"/>
              <a:chExt cx="127299" cy="127299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754485" y="5457570"/>
                <a:ext cx="127299" cy="127299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0618476" y="5129088"/>
            <a:ext cx="2418792" cy="676925"/>
            <a:chOff x="10618476" y="5129088"/>
            <a:chExt cx="2418792" cy="676925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18476" y="5129088"/>
              <a:ext cx="2418792" cy="6769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6677982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2504" y="3218982"/>
            <a:ext cx="8740154" cy="4786275"/>
            <a:chOff x="1202504" y="3218982"/>
            <a:chExt cx="8740154" cy="4786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982213" y="1054745"/>
              <a:ext cx="17480309" cy="957255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504" y="3218982"/>
              <a:ext cx="8740154" cy="4786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51144" y="2575820"/>
            <a:ext cx="5780376" cy="5180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6677982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5982" y="2718408"/>
            <a:ext cx="8498522" cy="6090348"/>
            <a:chOff x="1325982" y="2718408"/>
            <a:chExt cx="8498522" cy="6090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87415" y="-35499"/>
              <a:ext cx="16997044" cy="1218069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982" y="2718408"/>
              <a:ext cx="8498522" cy="60903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8858" y="2841487"/>
            <a:ext cx="5573258" cy="4722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6677982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935" y="2744527"/>
            <a:ext cx="7518513" cy="5973613"/>
            <a:chOff x="938935" y="2744527"/>
            <a:chExt cx="7518513" cy="59736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935" y="2744527"/>
              <a:ext cx="7518513" cy="5973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3787" y="2671140"/>
            <a:ext cx="7518513" cy="6047000"/>
            <a:chOff x="9803787" y="2671140"/>
            <a:chExt cx="7518513" cy="6047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3787" y="2671140"/>
              <a:ext cx="7518513" cy="6047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10686957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09168" y="3923470"/>
            <a:ext cx="5395446" cy="26078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0398" y="2875771"/>
            <a:ext cx="9391619" cy="5773778"/>
            <a:chOff x="1090398" y="2875771"/>
            <a:chExt cx="9391619" cy="57737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381808" y="265010"/>
              <a:ext cx="18783238" cy="1154755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398" y="2875771"/>
              <a:ext cx="9391619" cy="57737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10686957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54763" y="3135972"/>
            <a:ext cx="5988194" cy="29959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6449" y="2482836"/>
            <a:ext cx="7544498" cy="5043873"/>
            <a:chOff x="1386449" y="2482836"/>
            <a:chExt cx="7544498" cy="5043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90464" y="202120"/>
              <a:ext cx="15088995" cy="1008774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449" y="2482836"/>
              <a:ext cx="7544498" cy="5043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6449" y="7554248"/>
            <a:ext cx="4699474" cy="1968286"/>
            <a:chOff x="1386449" y="7554248"/>
            <a:chExt cx="4699474" cy="1968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87062" y="6664237"/>
              <a:ext cx="9398947" cy="393657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6449" y="7554248"/>
              <a:ext cx="4699474" cy="1968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95446" y="7564805"/>
            <a:ext cx="11328135" cy="1608808"/>
            <a:chOff x="6095446" y="7564805"/>
            <a:chExt cx="11328135" cy="16088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683" y="6837341"/>
              <a:ext cx="22656270" cy="321761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5446" y="7564805"/>
              <a:ext cx="11328135" cy="16088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01" y="0"/>
            <a:ext cx="9038463" cy="10392381"/>
            <a:chOff x="-212301" y="0"/>
            <a:chExt cx="90384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01" y="0"/>
              <a:ext cx="90384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6" y="834131"/>
            <a:ext cx="10686957" cy="1289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936" y="1989122"/>
            <a:ext cx="1346667" cy="493714"/>
            <a:chOff x="938936" y="198912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36" y="198912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935" y="3441497"/>
            <a:ext cx="10453749" cy="2030081"/>
            <a:chOff x="938935" y="3441497"/>
            <a:chExt cx="10453749" cy="20300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09319" y="2523544"/>
              <a:ext cx="20907498" cy="406016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935" y="3441497"/>
              <a:ext cx="10453749" cy="2030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166" y="5616780"/>
            <a:ext cx="10435167" cy="2563448"/>
            <a:chOff x="925166" y="5616780"/>
            <a:chExt cx="10435167" cy="25634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193142" y="4457652"/>
              <a:ext cx="20870333" cy="51268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166" y="5616780"/>
              <a:ext cx="10435167" cy="25634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9707" y="1880922"/>
            <a:ext cx="3663158" cy="392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49305" y="2385863"/>
            <a:ext cx="5410019" cy="6171429"/>
            <a:chOff x="12049305" y="2385863"/>
            <a:chExt cx="5410019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3811" y="-441120"/>
              <a:ext cx="10820037" cy="123428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9305" y="2385863"/>
              <a:ext cx="5410019" cy="61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7545" y="2036955"/>
            <a:ext cx="6837676" cy="1140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92304" y="3191945"/>
            <a:ext cx="1346667" cy="493714"/>
            <a:chOff x="7292304" y="3191945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2304" y="3191945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-9524"/>
            <a:ext cx="6196190" cy="10327087"/>
            <a:chOff x="-28571" y="-9524"/>
            <a:chExt cx="6196190" cy="103270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571" y="-9524"/>
              <a:ext cx="6196190" cy="103270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33715" y="4860038"/>
            <a:ext cx="5145094" cy="19585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35314" y="4860038"/>
            <a:ext cx="3423680" cy="1765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40842" y="8135894"/>
            <a:ext cx="10236318" cy="936657"/>
            <a:chOff x="7140842" y="8135894"/>
            <a:chExt cx="10236318" cy="9366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8957" y="7712360"/>
              <a:ext cx="20472636" cy="187331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0842" y="8135894"/>
              <a:ext cx="10236318" cy="9366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25994" y="6464668"/>
            <a:ext cx="6549369" cy="408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2278095"/>
            <a:ext cx="10742857" cy="8114286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3111287" cy="11394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8839" y="4709525"/>
            <a:ext cx="4072080" cy="9068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62857" y="2262004"/>
            <a:ext cx="2323810" cy="8125208"/>
            <a:chOff x="7262857" y="2262004"/>
            <a:chExt cx="2323810" cy="81252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2857" y="2262004"/>
              <a:ext cx="2323810" cy="812520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78572" y="3427601"/>
            <a:ext cx="1993984" cy="5001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18287" y="3958401"/>
            <a:ext cx="5481437" cy="825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12572" y="5587315"/>
            <a:ext cx="1764275" cy="4961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2191" y="6118115"/>
            <a:ext cx="5607809" cy="13009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46477" y="8030125"/>
            <a:ext cx="1704911" cy="4534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86191" y="8560925"/>
            <a:ext cx="5629802" cy="8245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33887" y="7988156"/>
            <a:ext cx="561802" cy="649182"/>
            <a:chOff x="10133887" y="7988156"/>
            <a:chExt cx="561802" cy="6491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33887" y="7988156"/>
              <a:ext cx="561802" cy="6491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9452" y="5493105"/>
            <a:ext cx="570671" cy="866759"/>
            <a:chOff x="10129452" y="5493105"/>
            <a:chExt cx="570671" cy="8667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9452" y="5493105"/>
              <a:ext cx="570671" cy="8667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24797" y="3411727"/>
            <a:ext cx="579981" cy="774395"/>
            <a:chOff x="10124797" y="3411727"/>
            <a:chExt cx="579981" cy="7743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24797" y="3411727"/>
              <a:ext cx="579981" cy="77439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4" y="2009879"/>
            <a:ext cx="1664847" cy="12295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1763" y="3130582"/>
            <a:ext cx="4663387" cy="36073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62813" y="2980147"/>
            <a:ext cx="3095917" cy="5611490"/>
            <a:chOff x="10262813" y="2980147"/>
            <a:chExt cx="3095917" cy="5611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2813" y="2980147"/>
              <a:ext cx="3095917" cy="56114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3298" y="898163"/>
            <a:ext cx="3936286" cy="11394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03525" y="-83810"/>
            <a:ext cx="4337810" cy="8675447"/>
            <a:chOff x="-103525" y="-83810"/>
            <a:chExt cx="4337810" cy="86754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3525" y="-83810"/>
              <a:ext cx="4337810" cy="8675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4285" y="2980147"/>
            <a:ext cx="2733289" cy="5611490"/>
            <a:chOff x="4234285" y="2980147"/>
            <a:chExt cx="2733289" cy="56114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4285" y="2980147"/>
              <a:ext cx="2733289" cy="56114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3994" y="4368564"/>
            <a:ext cx="2450056" cy="20916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90185" y="3724366"/>
            <a:ext cx="1635471" cy="431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67575" y="2980147"/>
            <a:ext cx="3295238" cy="5611490"/>
            <a:chOff x="6967575" y="2980147"/>
            <a:chExt cx="3295238" cy="56114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7575" y="2980147"/>
              <a:ext cx="3295238" cy="56114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70795" y="4368564"/>
            <a:ext cx="6035079" cy="38114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2068" y="3724366"/>
            <a:ext cx="1641744" cy="4307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58730" y="2980147"/>
            <a:ext cx="4926984" cy="5611490"/>
            <a:chOff x="13358730" y="2980147"/>
            <a:chExt cx="4926984" cy="56114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58730" y="2980147"/>
              <a:ext cx="4926984" cy="56114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64382" y="4368563"/>
            <a:ext cx="4441723" cy="42268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62191" y="3749763"/>
            <a:ext cx="1630163" cy="431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8364" y="2009879"/>
            <a:ext cx="1784147" cy="1182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10" name="Object 4">
            <a:extLst>
              <a:ext uri="{FF2B5EF4-FFF2-40B4-BE49-F238E27FC236}">
                <a16:creationId xmlns:a16="http://schemas.microsoft.com/office/drawing/2014/main" id="{A08BDA28-929C-E5F2-76D3-AA51A4A6EC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41268" y="4549939"/>
            <a:ext cx="3513122" cy="12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40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62525" y="0"/>
            <a:ext cx="10742857" cy="10392381"/>
            <a:chOff x="7862525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2525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8004" y="1976989"/>
            <a:ext cx="3541885" cy="12927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8477" y="5109525"/>
            <a:ext cx="773330" cy="25609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2763" y="3131979"/>
            <a:ext cx="1346667" cy="493714"/>
            <a:chOff x="2172763" y="3131979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2763" y="313197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04466" y="4654972"/>
            <a:ext cx="4120817" cy="2472490"/>
            <a:chOff x="13404466" y="4654972"/>
            <a:chExt cx="4120817" cy="24724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4466" y="4654972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04466" y="2054209"/>
            <a:ext cx="4120817" cy="2472490"/>
            <a:chOff x="13404466" y="2054209"/>
            <a:chExt cx="4120817" cy="24724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4466" y="2054209"/>
              <a:ext cx="4120817" cy="24724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4654972"/>
            <a:ext cx="4120817" cy="2472490"/>
            <a:chOff x="9142857" y="4654972"/>
            <a:chExt cx="4120817" cy="24724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654972"/>
              <a:ext cx="4120817" cy="24724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62334" y="5099020"/>
            <a:ext cx="2996511" cy="2037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8033299" cy="10392381"/>
            <a:chOff x="-184762" y="-53333"/>
            <a:chExt cx="8033299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8033299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3150" y="2133519"/>
            <a:ext cx="9070657" cy="12927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77110" y="3214595"/>
            <a:ext cx="1346667" cy="493714"/>
            <a:chOff x="8977110" y="3214595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7110" y="3214595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6120153" cy="8160313"/>
            <a:chOff x="0" y="0"/>
            <a:chExt cx="6120153" cy="81603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120153" cy="816031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9239" y="5108572"/>
            <a:ext cx="6951901" cy="1514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8033299" cy="10392381"/>
            <a:chOff x="-184762" y="-53333"/>
            <a:chExt cx="8033299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8033299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994" y="894275"/>
            <a:ext cx="5446790" cy="22215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6753" y="2801513"/>
            <a:ext cx="1346667" cy="493714"/>
            <a:chOff x="756753" y="2801513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3" y="2801513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54590" y="463479"/>
            <a:ext cx="11220224" cy="9358757"/>
            <a:chOff x="6654590" y="463479"/>
            <a:chExt cx="11220224" cy="93587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089" y="-4104005"/>
              <a:ext cx="22440447" cy="1871751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4590" y="463479"/>
              <a:ext cx="11220224" cy="935875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1355" y="1976993"/>
            <a:ext cx="4198180" cy="12867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12304" y="3131979"/>
            <a:ext cx="1346667" cy="493714"/>
            <a:chOff x="6212304" y="3131979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8144" y="6666563"/>
            <a:ext cx="2377749" cy="4982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1353" y="7195048"/>
            <a:ext cx="2412692" cy="8846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55810" y="6666563"/>
            <a:ext cx="2580644" cy="4982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9048" y="7194239"/>
            <a:ext cx="2076206" cy="4546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19144" y="6673058"/>
            <a:ext cx="2473492" cy="5000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52382" y="7200734"/>
            <a:ext cx="2234121" cy="4546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77503" y="4604942"/>
            <a:ext cx="1647258" cy="1647258"/>
            <a:chOff x="6777503" y="4604942"/>
            <a:chExt cx="1647258" cy="16472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7750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9790" y="5083809"/>
            <a:ext cx="670476" cy="670476"/>
            <a:chOff x="7269790" y="5083809"/>
            <a:chExt cx="670476" cy="670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9790" y="5083809"/>
              <a:ext cx="670476" cy="67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5161" y="4604942"/>
            <a:ext cx="1647258" cy="1647258"/>
            <a:chOff x="10755161" y="4604942"/>
            <a:chExt cx="1647258" cy="16472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5161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30219" y="5165076"/>
            <a:ext cx="697142" cy="526991"/>
            <a:chOff x="11230219" y="5165076"/>
            <a:chExt cx="697142" cy="5269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30219" y="5165076"/>
              <a:ext cx="697142" cy="5269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18533" y="4604942"/>
            <a:ext cx="1647258" cy="1647258"/>
            <a:chOff x="14618533" y="4604942"/>
            <a:chExt cx="1647258" cy="16472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8533" y="4604942"/>
              <a:ext cx="1647258" cy="1647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05019" y="5115295"/>
            <a:ext cx="674286" cy="626553"/>
            <a:chOff x="15105019" y="5115295"/>
            <a:chExt cx="674286" cy="6265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05019" y="5115295"/>
              <a:ext cx="674286" cy="6265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0003" y="1215088"/>
            <a:ext cx="2803424" cy="12895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0951" y="2370074"/>
            <a:ext cx="1346667" cy="493714"/>
            <a:chOff x="6180951" y="237007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0951" y="2370074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595403"/>
            <a:ext cx="11394249" cy="4077737"/>
            <a:chOff x="6057143" y="3595403"/>
            <a:chExt cx="11394249" cy="40777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3595403"/>
              <a:ext cx="11394249" cy="40777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88058" y="8563934"/>
            <a:ext cx="8577358" cy="880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24208" cy="10460952"/>
            <a:chOff x="-580743" y="578589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0743" y="578589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0003" y="1215088"/>
            <a:ext cx="2196072" cy="11394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0951" y="2370074"/>
            <a:ext cx="1346667" cy="493714"/>
            <a:chOff x="6180951" y="237007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0951" y="2370074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88058" y="8563934"/>
            <a:ext cx="9803780" cy="839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27530" y="3082836"/>
            <a:ext cx="7532444" cy="5049483"/>
            <a:chOff x="8027530" y="3082836"/>
            <a:chExt cx="7532444" cy="50494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7530" y="3082836"/>
              <a:ext cx="7532444" cy="504948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961" y="0"/>
            <a:ext cx="3224208" cy="10460952"/>
            <a:chOff x="-580743" y="578589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0743" y="578589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0002" y="1215088"/>
            <a:ext cx="5084769" cy="1293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0951" y="2370074"/>
            <a:ext cx="1346667" cy="493714"/>
            <a:chOff x="6180951" y="237007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0951" y="2370074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5144" y="0"/>
            <a:ext cx="2950430" cy="10316190"/>
            <a:chOff x="2125144" y="0"/>
            <a:chExt cx="2950430" cy="1031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5144" y="0"/>
              <a:ext cx="2950430" cy="1031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88058" y="8982982"/>
            <a:ext cx="8214878" cy="406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61796" y="3292360"/>
            <a:ext cx="7922343" cy="5064686"/>
            <a:chOff x="8161796" y="3292360"/>
            <a:chExt cx="7922343" cy="50646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1796" y="3292360"/>
              <a:ext cx="7922343" cy="506468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정원지</cp:lastModifiedBy>
  <cp:revision>4</cp:revision>
  <dcterms:created xsi:type="dcterms:W3CDTF">2022-05-19T08:59:32Z</dcterms:created>
  <dcterms:modified xsi:type="dcterms:W3CDTF">2022-05-19T06:15:37Z</dcterms:modified>
</cp:coreProperties>
</file>